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607676-6E03-48AA-8EF3-893794DBF22E}" type="datetimeFigureOut">
              <a:rPr lang="el-GR" smtClean="0"/>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07676-6E03-48AA-8EF3-893794DBF22E}" type="datetimeFigureOut">
              <a:rPr lang="el-GR" smtClean="0"/>
              <a:t>21/1/2018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BB9FA-D3F6-4F92-8E6F-5EEDB2667D1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428604"/>
            <a:ext cx="7772400" cy="1470025"/>
          </a:xfrm>
        </p:spPr>
        <p:txBody>
          <a:bodyPr/>
          <a:lstStyle/>
          <a:p>
            <a:r>
              <a:rPr lang="el-GR" b="1" dirty="0"/>
              <a:t>Ολοκληρωμένο περιβάλλον ανάπτυξης (</a:t>
            </a:r>
            <a:r>
              <a:rPr lang="en-US" b="1" dirty="0"/>
              <a:t>IDE) </a:t>
            </a:r>
          </a:p>
        </p:txBody>
      </p:sp>
      <p:sp>
        <p:nvSpPr>
          <p:cNvPr id="3" name="2 - Υπότιτλος"/>
          <p:cNvSpPr>
            <a:spLocks noGrp="1"/>
          </p:cNvSpPr>
          <p:nvPr>
            <p:ph type="subTitle" idx="1"/>
          </p:nvPr>
        </p:nvSpPr>
        <p:spPr>
          <a:xfrm>
            <a:off x="500034" y="2143116"/>
            <a:ext cx="8143932" cy="4286280"/>
          </a:xfrm>
        </p:spPr>
        <p:txBody>
          <a:bodyPr>
            <a:normAutofit fontScale="85000" lnSpcReduction="10000"/>
          </a:bodyPr>
          <a:lstStyle/>
          <a:p>
            <a:r>
              <a:rPr lang="el-GR" dirty="0">
                <a:solidFill>
                  <a:schemeClr val="tx1"/>
                </a:solidFill>
              </a:rPr>
              <a:t> Ένα ολοκληρωμένο περιβάλλον ανάπτυξης (IDE) είναι μια σουίτα λογισμικού που ενοποιεί τα βασικά εργαλεία που χρειάζονται οι προγραμματιστές να γράψουν και να δοκιμάσουν το λογισμικό. Συνήθως, ένα IDE περιέχει ένα πρόγραμμα επεξεργασίας κώδικα, έναν μεταγλωττιστή ή έναν ερμηνευτή και ένα εργαλείο εντοπισμού σφαλμάτων στον οποίο ο προγραμματιστής έχει πρόσβαση μέσω ενός γραφικού περιβάλλοντος χρήστη (GUI). Ένα IDE μπορεί να είναι μια αυτόνομη εφαρμογή ή μπορεί να συμπεριληφθεί ως μέρος μιας ή περισσότερων υφιστάμενων και συμβατών εφαρμογών. </a:t>
            </a:r>
            <a:endParaRPr lang="el-G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Πώς λειτουργεί </a:t>
            </a:r>
            <a:r>
              <a:rPr lang="el-GR" b="1" dirty="0" smtClean="0"/>
              <a:t>ένα </a:t>
            </a:r>
            <a:r>
              <a:rPr lang="en-US" b="1" dirty="0"/>
              <a:t>IDE; </a:t>
            </a:r>
            <a:endParaRPr lang="en-US" b="1" dirty="0">
              <a:effectLst/>
            </a:endParaRPr>
          </a:p>
        </p:txBody>
      </p:sp>
      <p:sp>
        <p:nvSpPr>
          <p:cNvPr id="3" name="2 - Θέση περιεχομένου"/>
          <p:cNvSpPr>
            <a:spLocks noGrp="1"/>
          </p:cNvSpPr>
          <p:nvPr>
            <p:ph idx="1"/>
          </p:nvPr>
        </p:nvSpPr>
        <p:spPr/>
        <p:txBody>
          <a:bodyPr>
            <a:normAutofit lnSpcReduction="10000"/>
          </a:bodyPr>
          <a:lstStyle/>
          <a:p>
            <a:pPr>
              <a:buNone/>
              <a:tabLst>
                <a:tab pos="0" algn="l"/>
              </a:tabLst>
            </a:pPr>
            <a:r>
              <a:rPr lang="el-GR" dirty="0"/>
              <a:t> Η διασύνδεση επιτρέπει στον προγραμματιστή να καταρτίζει και να εκτελεί κώδικα σταδιακά και να διαχειρίζεται τις αλλαγές στον πηγαίο κώδικα με ομοιόμορφο τρόπο. Τα IDE σχεδιάζονται συνήθως για να ενσωματωθούν με βιβλιοθήκες ελέγχου εκδόσεων τρίτου μέρους, όπως το GitHub ή το Subversion του Apache. Τα δημοφιλή εργαλεία IDE περιλαμβάνουν NetBeans, Eclipse, IntelliJ, Visual Studio και Windows PowerShell.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Γιατί να χρησιμοποιήσετε έναν IDE; </a:t>
            </a:r>
            <a:endParaRPr lang="el-GR" b="1" dirty="0">
              <a:effectLst/>
            </a:endParaRPr>
          </a:p>
        </p:txBody>
      </p:sp>
      <p:sp>
        <p:nvSpPr>
          <p:cNvPr id="3" name="2 - Θέση περιεχομένου"/>
          <p:cNvSpPr>
            <a:spLocks noGrp="1"/>
          </p:cNvSpPr>
          <p:nvPr>
            <p:ph idx="1"/>
          </p:nvPr>
        </p:nvSpPr>
        <p:spPr/>
        <p:txBody>
          <a:bodyPr>
            <a:normAutofit fontScale="85000" lnSpcReduction="10000"/>
          </a:bodyPr>
          <a:lstStyle/>
          <a:p>
            <a:pPr>
              <a:buNone/>
            </a:pPr>
            <a:r>
              <a:rPr lang="en-US" dirty="0" smtClean="0"/>
              <a:t>	</a:t>
            </a:r>
            <a:r>
              <a:rPr lang="el-GR" dirty="0"/>
              <a:t>Ο σκοπός της χρήσης ενός IDE είναι να μεγιστοποιηθεί η παραγωγικότητα των προγραμματιστών, διευκολύνοντας την εργασία του. Αυτό γίνεται από:</a:t>
            </a:r>
          </a:p>
          <a:p>
            <a:r>
              <a:rPr lang="el-GR" dirty="0" smtClean="0"/>
              <a:t>    </a:t>
            </a:r>
            <a:r>
              <a:rPr lang="el-GR" dirty="0"/>
              <a:t>Έλεγχος του κώδικα σε πραγματικό χρόνο και παροχή ανατροφοδότησης όταν εισάγονται σφάλματα σύνταξης</a:t>
            </a:r>
          </a:p>
          <a:p>
            <a:r>
              <a:rPr lang="el-GR" dirty="0"/>
              <a:t>    Αυτόματη συμπλήρωση κώδικα για την επίτευξη ταχύτερης ανάπτυξης</a:t>
            </a:r>
          </a:p>
          <a:p>
            <a:r>
              <a:rPr lang="el-GR" dirty="0"/>
              <a:t>    Σύνταξη και εντοπισμός σφαλμάτων στον κώδικα για να αποκαλυφθούν τυχόν σφάλματα χρόνου εκτέλεσης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Οπτικός προγραμματισμός και υποστήριξη γλώσσας </a:t>
            </a:r>
            <a:endParaRPr lang="el-GR" b="1" dirty="0">
              <a:effectLst/>
            </a:endParaRPr>
          </a:p>
        </p:txBody>
      </p:sp>
      <p:sp>
        <p:nvSpPr>
          <p:cNvPr id="3" name="2 - Θέση περιεχομένου"/>
          <p:cNvSpPr>
            <a:spLocks noGrp="1"/>
          </p:cNvSpPr>
          <p:nvPr>
            <p:ph idx="1"/>
          </p:nvPr>
        </p:nvSpPr>
        <p:spPr/>
        <p:txBody>
          <a:bodyPr>
            <a:normAutofit fontScale="85000" lnSpcReduction="20000"/>
          </a:bodyPr>
          <a:lstStyle/>
          <a:p>
            <a:pPr>
              <a:buNone/>
            </a:pPr>
            <a:r>
              <a:rPr lang="en-US" dirty="0" smtClean="0"/>
              <a:t>	</a:t>
            </a:r>
            <a:r>
              <a:rPr lang="el-GR" dirty="0"/>
              <a:t>Ο οπτικός προγραμματισμός είναι ένα σενάριο χρήσης στο οποίο απαιτείται γενικά ένα IDE. Η Visual Basic επιτρέπει στους χρήστες να δημιουργούν νέες εφαρμογές μετακινώντας προγραμματισμό, δομικά στοιχεία ή κόμβους κώδικα για να δημιουργήσουν διαγράμματα ροής ή διαγράμματα δομών που στη συνέχεια συντάσσονται ή </a:t>
            </a:r>
            <a:r>
              <a:rPr lang="el-GR" dirty="0" smtClean="0"/>
              <a:t>ερμηνεύονται.</a:t>
            </a:r>
            <a:endParaRPr lang="en-US" dirty="0" smtClean="0"/>
          </a:p>
          <a:p>
            <a:pPr indent="-1588">
              <a:buNone/>
            </a:pPr>
            <a:r>
              <a:rPr lang="el-GR" dirty="0" smtClean="0"/>
              <a:t>Οι </a:t>
            </a:r>
            <a:r>
              <a:rPr lang="el-GR" dirty="0"/>
              <a:t>πιο συνηθισμένες γλώσσες που υποστηρίζονται από τους IDE είναι Java, C # και C, αλλά οι περισσότεροι IDE έχουν plugins για να υποστηρίξουν εναλλακτικές γλώσσες όπως C ++, Ada, Perl και Python.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Δοκιμή στο </a:t>
            </a:r>
            <a:r>
              <a:rPr lang="en-US" b="1" dirty="0"/>
              <a:t>IDE </a:t>
            </a:r>
            <a:endParaRPr lang="en-US" b="1" dirty="0">
              <a:effectLst/>
            </a:endParaRPr>
          </a:p>
        </p:txBody>
      </p:sp>
      <p:sp>
        <p:nvSpPr>
          <p:cNvPr id="3" name="2 - Θέση περιεχομένου"/>
          <p:cNvSpPr>
            <a:spLocks noGrp="1"/>
          </p:cNvSpPr>
          <p:nvPr>
            <p:ph idx="1"/>
          </p:nvPr>
        </p:nvSpPr>
        <p:spPr>
          <a:xfrm>
            <a:off x="457200" y="1357298"/>
            <a:ext cx="8229600" cy="5143536"/>
          </a:xfrm>
        </p:spPr>
        <p:txBody>
          <a:bodyPr>
            <a:normAutofit fontScale="85000" lnSpcReduction="20000"/>
          </a:bodyPr>
          <a:lstStyle/>
          <a:p>
            <a:pPr indent="-1588">
              <a:buNone/>
            </a:pPr>
            <a:r>
              <a:rPr lang="en-US" dirty="0" smtClean="0"/>
              <a:t>	</a:t>
            </a:r>
            <a:r>
              <a:rPr lang="el-GR" dirty="0"/>
              <a:t>Οι IDE παρέχουν εξομοιωτές για περαιτέρω δοκιμή της αναπτυχθείσας εφαρμογής και βλέποντας ότι λειτουργεί σε οποιοδήποτε είδος κινητής συσκευής.</a:t>
            </a:r>
          </a:p>
          <a:p>
            <a:pPr indent="-1588">
              <a:buNone/>
            </a:pPr>
            <a:r>
              <a:rPr lang="el-GR" dirty="0"/>
              <a:t>Με αυτόν τον τρόπο κάποιος μπορεί να δοκιμάσει την εφαρμογή σε οποιοδήποτε μέγεθος κινητού τηλεφώνου και να δει πώς φαίνεται.</a:t>
            </a:r>
          </a:p>
          <a:p>
            <a:pPr indent="-1588">
              <a:buNone/>
            </a:pPr>
            <a:r>
              <a:rPr lang="el-GR" dirty="0"/>
              <a:t>Μπορεί να ελέγξει τους πόρους που απαιτούνται για την ορθή λειτουργία της εφαρμογής και να γνωρίζει τις απαραίτητες λειτουργίες που πρέπει να διαθέτει η συσκευή.</a:t>
            </a:r>
          </a:p>
          <a:p>
            <a:pPr indent="-1588">
              <a:buNone/>
            </a:pPr>
            <a:r>
              <a:rPr lang="el-GR" dirty="0"/>
              <a:t>Παρόλο που οι IDE παρέχουν εξομοιωτές, υπάρχουν emulators από μόνα τους, όπως το Google Android Emulator, το Android SDK Emulator, το iPhoney και άλλα για το κινητό του λειτουργικό σύστημα.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175</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Θέμα του Office</vt:lpstr>
      <vt:lpstr>Ολοκληρωμένο περιβάλλον ανάπτυξης (IDE) </vt:lpstr>
      <vt:lpstr>Πώς λειτουργεί ένα IDE; </vt:lpstr>
      <vt:lpstr>Γιατί να χρησιμοποιήσετε έναν IDE; </vt:lpstr>
      <vt:lpstr>Οπτικός προγραμματισμός και υποστήριξη γλώσσας </vt:lpstr>
      <vt:lpstr>Δοκιμή στο IDE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Development Environment (IDE)</dc:title>
  <dc:creator>Padrino</dc:creator>
  <cp:lastModifiedBy>Isidoros</cp:lastModifiedBy>
  <cp:revision>5</cp:revision>
  <dcterms:created xsi:type="dcterms:W3CDTF">2017-12-05T23:15:46Z</dcterms:created>
  <dcterms:modified xsi:type="dcterms:W3CDTF">2018-01-21T16:30:34Z</dcterms:modified>
</cp:coreProperties>
</file>